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sldIdLst>
    <p:sldId id="265" r:id="rId5"/>
    <p:sldId id="267" r:id="rId6"/>
    <p:sldId id="268" r:id="rId7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2AB145-EB0A-406D-99C0-01B11DA9A8D8}" v="1" dt="2023-08-20T20:43:5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983DF8D0-6845-4D41-BB93-E0421FB766C5}"/>
    <pc:docChg chg="custSel addSld delSld modSld delMainMaster modMainMaster">
      <pc:chgData name="Karan Warren" userId="6f406eaeaa8d3d0b" providerId="LiveId" clId="{983DF8D0-6845-4D41-BB93-E0421FB766C5}" dt="2023-08-05T16:55:33.149" v="34" actId="680"/>
      <pc:docMkLst>
        <pc:docMk/>
      </pc:docMkLst>
      <pc:sldChg chg="del">
        <pc:chgData name="Karan Warren" userId="6f406eaeaa8d3d0b" providerId="LiveId" clId="{983DF8D0-6845-4D41-BB93-E0421FB766C5}" dt="2023-08-05T16:53:22.296" v="0" actId="47"/>
        <pc:sldMkLst>
          <pc:docMk/>
          <pc:sldMk cId="971063498" sldId="256"/>
        </pc:sldMkLst>
      </pc:sldChg>
      <pc:sldChg chg="del">
        <pc:chgData name="Karan Warren" userId="6f406eaeaa8d3d0b" providerId="LiveId" clId="{983DF8D0-6845-4D41-BB93-E0421FB766C5}" dt="2023-08-05T16:53:24.544" v="3" actId="47"/>
        <pc:sldMkLst>
          <pc:docMk/>
          <pc:sldMk cId="3583293339" sldId="260"/>
        </pc:sldMkLst>
      </pc:sldChg>
      <pc:sldChg chg="del">
        <pc:chgData name="Karan Warren" userId="6f406eaeaa8d3d0b" providerId="LiveId" clId="{983DF8D0-6845-4D41-BB93-E0421FB766C5}" dt="2023-08-05T16:53:23.161" v="1" actId="47"/>
        <pc:sldMkLst>
          <pc:docMk/>
          <pc:sldMk cId="2649987115" sldId="261"/>
        </pc:sldMkLst>
      </pc:sldChg>
      <pc:sldChg chg="del">
        <pc:chgData name="Karan Warren" userId="6f406eaeaa8d3d0b" providerId="LiveId" clId="{983DF8D0-6845-4D41-BB93-E0421FB766C5}" dt="2023-08-05T16:53:23.931" v="2" actId="47"/>
        <pc:sldMkLst>
          <pc:docMk/>
          <pc:sldMk cId="856765641" sldId="262"/>
        </pc:sldMkLst>
      </pc:sldChg>
      <pc:sldChg chg="modSp mod">
        <pc:chgData name="Karan Warren" userId="6f406eaeaa8d3d0b" providerId="LiveId" clId="{983DF8D0-6845-4D41-BB93-E0421FB766C5}" dt="2023-08-05T16:53:53.938" v="25" actId="6549"/>
        <pc:sldMkLst>
          <pc:docMk/>
          <pc:sldMk cId="3074691137" sldId="265"/>
        </pc:sldMkLst>
        <pc:spChg chg="mod">
          <ac:chgData name="Karan Warren" userId="6f406eaeaa8d3d0b" providerId="LiveId" clId="{983DF8D0-6845-4D41-BB93-E0421FB766C5}" dt="2023-08-05T16:53:53.938" v="25" actId="6549"/>
          <ac:spMkLst>
            <pc:docMk/>
            <pc:sldMk cId="3074691137" sldId="265"/>
            <ac:spMk id="2" creationId="{D980157B-4101-A929-95F7-3A0AF9AB912D}"/>
          </ac:spMkLst>
        </pc:spChg>
      </pc:sldChg>
      <pc:sldChg chg="del">
        <pc:chgData name="Karan Warren" userId="6f406eaeaa8d3d0b" providerId="LiveId" clId="{983DF8D0-6845-4D41-BB93-E0421FB766C5}" dt="2023-08-05T16:55:07.051" v="33" actId="47"/>
        <pc:sldMkLst>
          <pc:docMk/>
          <pc:sldMk cId="2419877526" sldId="266"/>
        </pc:sldMkLst>
      </pc:sldChg>
      <pc:sldChg chg="new">
        <pc:chgData name="Karan Warren" userId="6f406eaeaa8d3d0b" providerId="LiveId" clId="{983DF8D0-6845-4D41-BB93-E0421FB766C5}" dt="2023-08-05T16:55:33.149" v="34" actId="680"/>
        <pc:sldMkLst>
          <pc:docMk/>
          <pc:sldMk cId="921683790" sldId="268"/>
        </pc:sldMkLst>
      </pc:sldChg>
      <pc:sldChg chg="del">
        <pc:chgData name="Karan Warren" userId="6f406eaeaa8d3d0b" providerId="LiveId" clId="{983DF8D0-6845-4D41-BB93-E0421FB766C5}" dt="2023-08-05T16:53:31.475" v="4" actId="47"/>
        <pc:sldMkLst>
          <pc:docMk/>
          <pc:sldMk cId="3657143056" sldId="268"/>
        </pc:sldMkLst>
      </pc:sldChg>
      <pc:sldMasterChg chg="del delSldLayout">
        <pc:chgData name="Karan Warren" userId="6f406eaeaa8d3d0b" providerId="LiveId" clId="{983DF8D0-6845-4D41-BB93-E0421FB766C5}" dt="2023-08-05T16:53:24.544" v="3" actId="47"/>
        <pc:sldMasterMkLst>
          <pc:docMk/>
          <pc:sldMasterMk cId="79143400" sldId="2147483696"/>
        </pc:sldMasterMkLst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530383012" sldId="2147483688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257724379" sldId="2147483697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3522753392" sldId="2147483698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617366525" sldId="2147483699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07114007" sldId="2147483701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335802620" sldId="2147483702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165782072" sldId="2147483708"/>
          </pc:sldLayoutMkLst>
        </pc:sldLayoutChg>
        <pc:sldLayoutChg chg="del">
          <pc:chgData name="Karan Warren" userId="6f406eaeaa8d3d0b" providerId="LiveId" clId="{983DF8D0-6845-4D41-BB93-E0421FB766C5}" dt="2023-08-05T16:53:24.544" v="3" actId="47"/>
          <pc:sldLayoutMkLst>
            <pc:docMk/>
            <pc:sldMasterMk cId="79143400" sldId="2147483696"/>
            <pc:sldLayoutMk cId="3241475221" sldId="2147483722"/>
          </pc:sldLayoutMkLst>
        </pc:sldLayoutChg>
      </pc:sldMasterChg>
      <pc:sldMasterChg chg="modSldLayout">
        <pc:chgData name="Karan Warren" userId="6f406eaeaa8d3d0b" providerId="LiveId" clId="{983DF8D0-6845-4D41-BB93-E0421FB766C5}" dt="2023-08-05T16:54:45.270" v="32" actId="255"/>
        <pc:sldMasterMkLst>
          <pc:docMk/>
          <pc:sldMasterMk cId="1664790206" sldId="2147483723"/>
        </pc:sldMasterMkLst>
        <pc:sldLayoutChg chg="modSp mod">
          <pc:chgData name="Karan Warren" userId="6f406eaeaa8d3d0b" providerId="LiveId" clId="{983DF8D0-6845-4D41-BB93-E0421FB766C5}" dt="2023-08-05T16:54:45.270" v="32" actId="255"/>
          <pc:sldLayoutMkLst>
            <pc:docMk/>
            <pc:sldMasterMk cId="1664790206" sldId="2147483723"/>
            <pc:sldLayoutMk cId="2360353546" sldId="2147483724"/>
          </pc:sldLayoutMkLst>
          <pc:spChg chg="mod">
            <ac:chgData name="Karan Warren" userId="6f406eaeaa8d3d0b" providerId="LiveId" clId="{983DF8D0-6845-4D41-BB93-E0421FB766C5}" dt="2023-08-05T16:54:45.270" v="32" actId="255"/>
            <ac:spMkLst>
              <pc:docMk/>
              <pc:sldMasterMk cId="1664790206" sldId="2147483723"/>
              <pc:sldLayoutMk cId="2360353546" sldId="2147483724"/>
              <ac:spMk id="2" creationId="{5D053691-DC50-8308-235D-1855719C7054}"/>
            </ac:spMkLst>
          </pc:spChg>
        </pc:sldLayoutChg>
      </pc:sldMasterChg>
    </pc:docChg>
  </pc:docChgLst>
  <pc:docChgLst>
    <pc:chgData name="Karan Warren" userId="6f406eaeaa8d3d0b" providerId="LiveId" clId="{CA2AB145-EB0A-406D-99C0-01B11DA9A8D8}"/>
    <pc:docChg chg="custSel delMainMaster modMainMaster">
      <pc:chgData name="Karan Warren" userId="6f406eaeaa8d3d0b" providerId="LiveId" clId="{CA2AB145-EB0A-406D-99C0-01B11DA9A8D8}" dt="2023-08-20T20:44:02.790" v="10" actId="2696"/>
      <pc:docMkLst>
        <pc:docMk/>
      </pc:docMkLst>
      <pc:sldMasterChg chg="del delSldLayout">
        <pc:chgData name="Karan Warren" userId="6f406eaeaa8d3d0b" providerId="LiveId" clId="{CA2AB145-EB0A-406D-99C0-01B11DA9A8D8}" dt="2023-08-20T20:43:20.725" v="5" actId="2696"/>
        <pc:sldMasterMkLst>
          <pc:docMk/>
          <pc:sldMasterMk cId="771151527" sldId="2147483709"/>
        </pc:sldMasterMkLst>
        <pc:sldLayoutChg chg="del">
          <pc:chgData name="Karan Warren" userId="6f406eaeaa8d3d0b" providerId="LiveId" clId="{CA2AB145-EB0A-406D-99C0-01B11DA9A8D8}" dt="2023-08-20T20:43:20.710" v="0" actId="2696"/>
          <pc:sldLayoutMkLst>
            <pc:docMk/>
            <pc:sldMasterMk cId="771151527" sldId="2147483709"/>
            <pc:sldLayoutMk cId="4285853650" sldId="2147483710"/>
          </pc:sldLayoutMkLst>
        </pc:sldLayoutChg>
        <pc:sldLayoutChg chg="del">
          <pc:chgData name="Karan Warren" userId="6f406eaeaa8d3d0b" providerId="LiveId" clId="{CA2AB145-EB0A-406D-99C0-01B11DA9A8D8}" dt="2023-08-20T20:43:20.725" v="1" actId="2696"/>
          <pc:sldLayoutMkLst>
            <pc:docMk/>
            <pc:sldMasterMk cId="771151527" sldId="2147483709"/>
            <pc:sldLayoutMk cId="2393605556" sldId="2147483711"/>
          </pc:sldLayoutMkLst>
        </pc:sldLayoutChg>
        <pc:sldLayoutChg chg="del">
          <pc:chgData name="Karan Warren" userId="6f406eaeaa8d3d0b" providerId="LiveId" clId="{CA2AB145-EB0A-406D-99C0-01B11DA9A8D8}" dt="2023-08-20T20:43:20.725" v="2" actId="2696"/>
          <pc:sldLayoutMkLst>
            <pc:docMk/>
            <pc:sldMasterMk cId="771151527" sldId="2147483709"/>
            <pc:sldLayoutMk cId="288295009" sldId="2147483712"/>
          </pc:sldLayoutMkLst>
        </pc:sldLayoutChg>
        <pc:sldLayoutChg chg="del">
          <pc:chgData name="Karan Warren" userId="6f406eaeaa8d3d0b" providerId="LiveId" clId="{CA2AB145-EB0A-406D-99C0-01B11DA9A8D8}" dt="2023-08-20T20:43:20.725" v="3" actId="2696"/>
          <pc:sldLayoutMkLst>
            <pc:docMk/>
            <pc:sldMasterMk cId="771151527" sldId="2147483709"/>
            <pc:sldLayoutMk cId="3288917920" sldId="2147483713"/>
          </pc:sldLayoutMkLst>
        </pc:sldLayoutChg>
        <pc:sldLayoutChg chg="del">
          <pc:chgData name="Karan Warren" userId="6f406eaeaa8d3d0b" providerId="LiveId" clId="{CA2AB145-EB0A-406D-99C0-01B11DA9A8D8}" dt="2023-08-20T20:43:20.725" v="4" actId="2696"/>
          <pc:sldLayoutMkLst>
            <pc:docMk/>
            <pc:sldMasterMk cId="771151527" sldId="2147483709"/>
            <pc:sldLayoutMk cId="385445749" sldId="2147483714"/>
          </pc:sldLayoutMkLst>
        </pc:sldLayoutChg>
      </pc:sldMasterChg>
      <pc:sldMasterChg chg="delSldLayout modSldLayout">
        <pc:chgData name="Karan Warren" userId="6f406eaeaa8d3d0b" providerId="LiveId" clId="{CA2AB145-EB0A-406D-99C0-01B11DA9A8D8}" dt="2023-08-20T20:44:02.790" v="10" actId="2696"/>
        <pc:sldMasterMkLst>
          <pc:docMk/>
          <pc:sldMasterMk cId="1664790206" sldId="2147483723"/>
        </pc:sldMasterMkLst>
        <pc:sldLayoutChg chg="addSp delSp modSp mod">
          <pc:chgData name="Karan Warren" userId="6f406eaeaa8d3d0b" providerId="LiveId" clId="{CA2AB145-EB0A-406D-99C0-01B11DA9A8D8}" dt="2023-08-20T20:43:51.422" v="9" actId="11529"/>
          <pc:sldLayoutMkLst>
            <pc:docMk/>
            <pc:sldMasterMk cId="1664790206" sldId="2147483723"/>
            <pc:sldLayoutMk cId="2888511891" sldId="2147483729"/>
          </pc:sldLayoutMkLst>
          <pc:spChg chg="del">
            <ac:chgData name="Karan Warren" userId="6f406eaeaa8d3d0b" providerId="LiveId" clId="{CA2AB145-EB0A-406D-99C0-01B11DA9A8D8}" dt="2023-08-20T20:43:37.727" v="6" actId="478"/>
            <ac:spMkLst>
              <pc:docMk/>
              <pc:sldMasterMk cId="1664790206" sldId="2147483723"/>
              <pc:sldLayoutMk cId="2888511891" sldId="2147483729"/>
              <ac:spMk id="3" creationId="{17486C1C-0338-1642-DDC1-F2F5C1FD7021}"/>
            </ac:spMkLst>
          </pc:spChg>
          <pc:spChg chg="del">
            <ac:chgData name="Karan Warren" userId="6f406eaeaa8d3d0b" providerId="LiveId" clId="{CA2AB145-EB0A-406D-99C0-01B11DA9A8D8}" dt="2023-08-20T20:43:38.914" v="7" actId="478"/>
            <ac:spMkLst>
              <pc:docMk/>
              <pc:sldMasterMk cId="1664790206" sldId="2147483723"/>
              <pc:sldLayoutMk cId="2888511891" sldId="2147483729"/>
              <ac:spMk id="4" creationId="{0E0C346D-0327-9273-07D5-C6F95C45695C}"/>
            </ac:spMkLst>
          </pc:spChg>
          <pc:spChg chg="del">
            <ac:chgData name="Karan Warren" userId="6f406eaeaa8d3d0b" providerId="LiveId" clId="{CA2AB145-EB0A-406D-99C0-01B11DA9A8D8}" dt="2023-08-20T20:43:41.621" v="8" actId="478"/>
            <ac:spMkLst>
              <pc:docMk/>
              <pc:sldMasterMk cId="1664790206" sldId="2147483723"/>
              <pc:sldLayoutMk cId="2888511891" sldId="2147483729"/>
              <ac:spMk id="5" creationId="{1AA83701-CAE1-43F1-710D-A2533C6FC5F2}"/>
            </ac:spMkLst>
          </pc:spChg>
          <pc:spChg chg="add del">
            <ac:chgData name="Karan Warren" userId="6f406eaeaa8d3d0b" providerId="LiveId" clId="{CA2AB145-EB0A-406D-99C0-01B11DA9A8D8}" dt="2023-08-20T20:43:51.422" v="9" actId="11529"/>
            <ac:spMkLst>
              <pc:docMk/>
              <pc:sldMasterMk cId="1664790206" sldId="2147483723"/>
              <pc:sldLayoutMk cId="2888511891" sldId="2147483729"/>
              <ac:spMk id="6" creationId="{04FA0819-001B-AC46-E8B5-BCBDD25F727C}"/>
            </ac:spMkLst>
          </pc:spChg>
          <pc:spChg chg="add mod">
            <ac:chgData name="Karan Warren" userId="6f406eaeaa8d3d0b" providerId="LiveId" clId="{CA2AB145-EB0A-406D-99C0-01B11DA9A8D8}" dt="2023-08-20T20:43:51.422" v="9" actId="11529"/>
            <ac:spMkLst>
              <pc:docMk/>
              <pc:sldMasterMk cId="1664790206" sldId="2147483723"/>
              <pc:sldLayoutMk cId="2888511891" sldId="2147483729"/>
              <ac:spMk id="7" creationId="{48B43D1E-570D-F802-02DF-C1A5A2D3CA84}"/>
            </ac:spMkLst>
          </pc:spChg>
        </pc:sldLayoutChg>
        <pc:sldLayoutChg chg="del">
          <pc:chgData name="Karan Warren" userId="6f406eaeaa8d3d0b" providerId="LiveId" clId="{CA2AB145-EB0A-406D-99C0-01B11DA9A8D8}" dt="2023-08-20T20:44:02.790" v="10" actId="2696"/>
          <pc:sldLayoutMkLst>
            <pc:docMk/>
            <pc:sldMasterMk cId="1664790206" sldId="2147483723"/>
            <pc:sldLayoutMk cId="79449530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3691-DC50-8308-235D-1855719C70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8067" y="201610"/>
            <a:ext cx="2969533" cy="2092213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latin typeface="Acumin Pro" panose="020B0504020202020204" pitchFamily="34" charset="0"/>
              </a:defRPr>
            </a:lvl1pPr>
          </a:lstStyle>
          <a:p>
            <a:br>
              <a:rPr lang="en-US" dirty="0"/>
            </a:br>
            <a:r>
              <a:rPr lang="en-US" dirty="0"/>
              <a:t>Event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C18E8-0D1C-4248-F6A2-BF8E0E651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07886" y="4774009"/>
            <a:ext cx="5668283" cy="1467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Description of event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90C664-F05D-8871-3B97-5A1FE5052B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067" y="2408691"/>
            <a:ext cx="2969533" cy="181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cumin Pro" panose="020B0504020202020204" pitchFamily="34" charset="0"/>
              </a:defRPr>
            </a:lvl1pPr>
            <a:lvl2pPr>
              <a:defRPr>
                <a:latin typeface="Acumin Pro" panose="020B0504020202020204" pitchFamily="34" charset="0"/>
              </a:defRPr>
            </a:lvl2pPr>
            <a:lvl3pPr>
              <a:defRPr>
                <a:latin typeface="Acumin Pro" panose="020B0504020202020204" pitchFamily="34" charset="0"/>
              </a:defRPr>
            </a:lvl3pPr>
            <a:lvl4pPr>
              <a:defRPr>
                <a:latin typeface="Acumin Pro" panose="020B0504020202020204" pitchFamily="34" charset="0"/>
              </a:defRPr>
            </a:lvl4pPr>
            <a:lvl5pPr>
              <a:defRPr>
                <a:latin typeface="Acumin Pro" panose="020B0504020202020204" pitchFamily="34" charset="0"/>
              </a:defRPr>
            </a:lvl5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Time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416CDAF-D3E1-916B-C47B-67AF5E6377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95915" y="1131208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81C3BA25-D528-B292-D4CC-CB1FAA842B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35601" y="1131207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099C63EA-8816-6D9E-BF8E-244907A6DB3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95915" y="3059908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B073AF03-AFDD-8903-45B9-C54654DE17F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435601" y="3075044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0445D0-5F08-BF68-CF5D-3C77B78B9C78}"/>
              </a:ext>
            </a:extLst>
          </p:cNvPr>
          <p:cNvSpPr/>
          <p:nvPr userDrawn="1"/>
        </p:nvSpPr>
        <p:spPr>
          <a:xfrm rot="16200000">
            <a:off x="956001" y="5796635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8BD45A-4A37-F569-DCDC-B7DB08094AF1}"/>
              </a:ext>
            </a:extLst>
          </p:cNvPr>
          <p:cNvSpPr/>
          <p:nvPr userDrawn="1"/>
        </p:nvSpPr>
        <p:spPr>
          <a:xfrm rot="16200000">
            <a:off x="3554285" y="5796635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81B1C3-79B2-F456-758D-DC8D80A302BD}"/>
              </a:ext>
            </a:extLst>
          </p:cNvPr>
          <p:cNvSpPr/>
          <p:nvPr userDrawn="1"/>
        </p:nvSpPr>
        <p:spPr>
          <a:xfrm rot="16200000">
            <a:off x="6152570" y="5814410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EF23562-4795-F0E5-8E3B-ADFA81A9CC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9887" y="6792348"/>
            <a:ext cx="1379537" cy="146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Sponsors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EBF78F6F-42D6-683E-178B-863F0212CB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67491" y="6792348"/>
            <a:ext cx="1379537" cy="146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Panelists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8CA467DD-2302-103F-A9FF-3B9E3BCAD01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65095" y="6736768"/>
            <a:ext cx="1379537" cy="1148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Moderator</a:t>
            </a:r>
          </a:p>
        </p:txBody>
      </p:sp>
    </p:spTree>
    <p:extLst>
      <p:ext uri="{BB962C8B-B14F-4D97-AF65-F5344CB8AC3E}">
        <p14:creationId xmlns:p14="http://schemas.microsoft.com/office/powerpoint/2010/main" val="23603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BD39-84A3-80AD-C5F5-465CD35AB1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7839" y="317274"/>
            <a:ext cx="3309257" cy="27452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3D8EA-C870-EDB5-DBF7-8727BB612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4037" y="4150293"/>
            <a:ext cx="6308725" cy="37724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86C459E-08EB-3E75-3304-700A5CE9FB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0857" y="317275"/>
            <a:ext cx="2583543" cy="349998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2BC7666-9FF2-C7DC-B4C8-DE522C3654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038" y="8374063"/>
            <a:ext cx="3538537" cy="1366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RC/SI Name</a:t>
            </a:r>
          </a:p>
          <a:p>
            <a:pPr lvl="0"/>
            <a:r>
              <a:rPr lang="en-US" dirty="0"/>
              <a:t>Additional sponsors</a:t>
            </a:r>
          </a:p>
        </p:txBody>
      </p:sp>
    </p:spTree>
    <p:extLst>
      <p:ext uri="{BB962C8B-B14F-4D97-AF65-F5344CB8AC3E}">
        <p14:creationId xmlns:p14="http://schemas.microsoft.com/office/powerpoint/2010/main" val="195604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E179-9E62-01DD-7AD6-4E7610280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4" y="577850"/>
            <a:ext cx="6310313" cy="384900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DFAC6-7089-6694-7890-366404E8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475" y="4673600"/>
            <a:ext cx="6310313" cy="4257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82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4692-1266-0D49-5AFE-293FBF4B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521676" cy="19446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8BDE-45A6-A35F-D48D-4FF710677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2678113"/>
            <a:ext cx="3078162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90BB2-0B2B-35FF-E087-B204CFD8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3800" y="2678113"/>
            <a:ext cx="3078163" cy="48983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01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DA0-50CD-2FCD-467A-78A20CDE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310312" cy="19446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E2B63-3CF9-970E-3F4C-D8F9028C6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2465388"/>
            <a:ext cx="3095625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26039-F19D-EF26-436F-7C7F6013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238" y="3673475"/>
            <a:ext cx="3095625" cy="5405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3FF83-C870-903E-2D35-02BA12169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3638" y="2465388"/>
            <a:ext cx="3109912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865D4-8FC1-6813-5403-251A4779D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3638" y="3673475"/>
            <a:ext cx="3109912" cy="4091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113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4526-7B0C-D939-3189-4EB021AF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B43D1E-570D-F802-02DF-C1A5A2D3CA8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03413" y="4468813"/>
            <a:ext cx="5132387" cy="3349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851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770D-E40D-B129-F1A0-2653780A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91" y="413657"/>
            <a:ext cx="2360612" cy="2347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EF42-3072-8399-39E9-02825376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489857"/>
            <a:ext cx="3504293" cy="71485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00E32-FFB3-03A3-5FD4-B0AA8FF6B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7" y="4441371"/>
            <a:ext cx="3023733" cy="319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14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BF33-F169-4150-28DA-766536CE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669925"/>
            <a:ext cx="2360612" cy="2347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00B83-8F64-32DE-3290-89857121F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09913" y="1447800"/>
            <a:ext cx="3703637" cy="714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FCB9A-E957-EEBE-25EC-4DE4D19D0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8" y="3017838"/>
            <a:ext cx="2360612" cy="558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Manual Input 13">
            <a:extLst>
              <a:ext uri="{FF2B5EF4-FFF2-40B4-BE49-F238E27FC236}">
                <a16:creationId xmlns:a16="http://schemas.microsoft.com/office/drawing/2014/main" id="{F02FAB63-DEBD-6D91-D6A1-8012A01AC6DB}"/>
              </a:ext>
            </a:extLst>
          </p:cNvPr>
          <p:cNvSpPr/>
          <p:nvPr userDrawn="1"/>
        </p:nvSpPr>
        <p:spPr>
          <a:xfrm>
            <a:off x="1451429" y="0"/>
            <a:ext cx="5863771" cy="10058400"/>
          </a:xfrm>
          <a:prstGeom prst="flowChartManualInpu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DD6943-B898-FBFC-1384-7DB5A81EB03F}"/>
              </a:ext>
            </a:extLst>
          </p:cNvPr>
          <p:cNvSpPr/>
          <p:nvPr userDrawn="1"/>
        </p:nvSpPr>
        <p:spPr>
          <a:xfrm>
            <a:off x="711199" y="0"/>
            <a:ext cx="2946401" cy="43107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3EBD2F9-19BD-915D-E6DF-AC785D27BC8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81" y="8098971"/>
            <a:ext cx="2477119" cy="19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9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1" r:id="rId7"/>
    <p:sldLayoutId id="214748373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157B-4101-A929-95F7-3A0AF9AB9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E1786-5F77-096F-C1CF-6C0E531277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901A4-DCBD-E29F-3D4B-E5543AF479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9C80AE9-84BE-9036-AE9A-75DC60463C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F06348-2941-75C1-5049-78C3A94FDD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4702DD-7921-3D60-677F-D3CA70C4C7F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8CF2F1E-BFF6-F5E6-BF89-2C2A433D949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365AE4-0DE8-F58E-A833-03CED900B2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9F2BD7-9ADC-70A5-537C-9ABB7C6B7A3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E00CBE-36B9-2EDD-D451-4C18894DA0B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E606-324E-0683-E702-9C1C6B89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AB611-BD3F-C9F7-9776-A6D44B9B6E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B80A9-230E-4E66-2CE9-CBCAEECA90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6BB8-7D8A-50F3-0767-7BE9DB2B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323F-44A4-BEE0-7906-DF0ABAF7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9F4CEBF-F2DA-C3D4-5414-2C6246C096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91D10-16C4-3827-C736-3FFEEDA68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37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Boilers">
      <a:dk1>
        <a:srgbClr val="000000"/>
      </a:dk1>
      <a:lt1>
        <a:srgbClr val="CFB991"/>
      </a:lt1>
      <a:dk2>
        <a:srgbClr val="8E6F3E"/>
      </a:dk2>
      <a:lt2>
        <a:srgbClr val="EBD99F"/>
      </a:lt2>
      <a:accent1>
        <a:srgbClr val="DAAA00"/>
      </a:accent1>
      <a:accent2>
        <a:srgbClr val="DDB945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51C65A24E45949858252A9B86834E4" ma:contentTypeVersion="16" ma:contentTypeDescription="Create a new document." ma:contentTypeScope="" ma:versionID="813f7e0278cace7580b66bb45ade5bfb">
  <xsd:schema xmlns:xsd="http://www.w3.org/2001/XMLSchema" xmlns:xs="http://www.w3.org/2001/XMLSchema" xmlns:p="http://schemas.microsoft.com/office/2006/metadata/properties" xmlns:ns2="0ee4422e-2c3d-4a77-8508-9217003b93d2" xmlns:ns3="d8a6ddcb-b5ee-45a0-b3fc-12706282c5b1" targetNamespace="http://schemas.microsoft.com/office/2006/metadata/properties" ma:root="true" ma:fieldsID="bb188bef3bb638183df08f4eeaca7d57" ns2:_="" ns3:_="">
    <xsd:import namespace="0ee4422e-2c3d-4a77-8508-9217003b93d2"/>
    <xsd:import namespace="d8a6ddcb-b5ee-45a0-b3fc-12706282c5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4422e-2c3d-4a77-8508-9217003b9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6ddcb-b5ee-45a0-b3fc-12706282c5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005bcd-53c1-4e17-9e46-85f964f7b000}" ma:internalName="TaxCatchAll" ma:showField="CatchAllData" ma:web="d8a6ddcb-b5ee-45a0-b3fc-12706282c5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e4422e-2c3d-4a77-8508-9217003b93d2">
      <Terms xmlns="http://schemas.microsoft.com/office/infopath/2007/PartnerControls"/>
    </lcf76f155ced4ddcb4097134ff3c332f>
    <TaxCatchAll xmlns="d8a6ddcb-b5ee-45a0-b3fc-12706282c5b1" xsi:nil="true"/>
  </documentManagement>
</p:properties>
</file>

<file path=customXml/itemProps1.xml><?xml version="1.0" encoding="utf-8"?>
<ds:datastoreItem xmlns:ds="http://schemas.openxmlformats.org/officeDocument/2006/customXml" ds:itemID="{AEDE888F-B245-432C-8E72-08150AA7C1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89CC66-5BEA-4A5B-8339-27BFFE635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4422e-2c3d-4a77-8508-9217003b93d2"/>
    <ds:schemaRef ds:uri="d8a6ddcb-b5ee-45a0-b3fc-12706282c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F8404D-B0D1-4485-A71F-B0453C7D6AE0}">
  <ds:schemaRefs>
    <ds:schemaRef ds:uri="http://schemas.microsoft.com/office/2006/metadata/properties"/>
    <ds:schemaRef ds:uri="http://schemas.microsoft.com/office/infopath/2007/PartnerControls"/>
    <ds:schemaRef ds:uri="0ee4422e-2c3d-4a77-8508-9217003b93d2"/>
    <ds:schemaRef ds:uri="d8a6ddcb-b5ee-45a0-b3fc-12706282c5b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Acumin Pro</vt:lpstr>
      <vt:lpstr>Acumin Pro SemiCondensed</vt:lpstr>
      <vt:lpstr>Arial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Warren</dc:creator>
  <cp:lastModifiedBy>Karan Warren</cp:lastModifiedBy>
  <cp:revision>101</cp:revision>
  <dcterms:created xsi:type="dcterms:W3CDTF">2021-12-16T18:09:30Z</dcterms:created>
  <dcterms:modified xsi:type="dcterms:W3CDTF">2023-08-20T20:44:10Z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0x0101001E51C65A24E45949858252A9B86834E4</vt:lpwstr>
  </property>
</Properties>
</file>